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4" r:id="rId12"/>
    <p:sldId id="270" r:id="rId13"/>
    <p:sldId id="271" r:id="rId14"/>
    <p:sldId id="265" r:id="rId15"/>
    <p:sldId id="268" r:id="rId16"/>
    <p:sldId id="269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48" y="5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0011F-F81E-4A4C-B748-9836372B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B09FF91-A2A0-4FFB-BC72-1F03ED8EC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B91C09-4813-41CB-8F7D-1C2D0EFC8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CE5FE6-1F03-4570-ACC7-7E020207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0B62D0-3A54-4F41-83DC-A0B00B2A6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4797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18CAE3-4CC5-4D82-96EE-DD0FFEED0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E17FD05-3F3A-42E0-87A4-56327D6F8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8B69AE-C31A-462C-805F-D90892953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30D675-774F-46E1-A12C-9F2536AD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F2BE86-7402-46CF-8FC8-E5C665BC6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859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D00A8A4-4677-4ECA-893D-76F34AE2C1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E9C59C-AD59-4EBD-9CB0-D494DA419F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C1C19B-83A0-4FDF-BA4F-062E1F06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A6B89-F85C-4A38-947E-83ED6333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550303-7F15-4ECE-A351-144AE6060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2854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57B481-ED76-43E6-8812-C47219AD1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DF29FC-F8FC-4E15-8961-6B4DEBF99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6685F4-2047-4201-BDF8-53DB4A01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27D5EB-2234-4087-A0DE-BA27A87A4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662D0D-A47D-4AC9-A55E-B18A4BDEE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672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564B54-AEC5-4C0F-ABD2-06749F812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FBDC71-22F0-4CAE-8F5E-0A76B0A2E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FBADFD-EC7A-43D8-B133-A8E8CEF4E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09526E-1CBE-4A44-963D-EB8E8B05E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F4B18D-1537-4057-BBA3-D34F97552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095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7331C5-395B-448F-B0B9-11B768CB4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FD974-454D-4E76-AE7D-79136B415B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6941FD8-1E9A-4C5D-BE1E-3DCCFAC24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A73D1B-B60D-47F3-816F-4408898CB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67C281-016C-4E6C-875F-5AB356A19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537917C-2F90-454D-8D4A-545BC6328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350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6E7AFB-944D-4BB8-B12C-B0B38AAA8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6D171B-4618-491B-A94F-C9CC0B7D8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EF53682-CCA0-48BD-A9DC-000169BB2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15C7BD1-25FD-424A-8B6B-A2C15DD27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8063F70-B75F-48CC-8B16-3705C1F78B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D54FF7F-6886-4E51-B1E1-C76C0A1E9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F4F3129-E6FF-4572-8A40-BD1826AB9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2AE90E5-316B-4D98-A292-D1C5F502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8001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28F2AF-8CA3-4AB4-ABB3-F5F8F6349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2D69AAF-AD70-4E83-B2E2-90C5F17A6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522F0AC-BA6A-4511-9010-C2229322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97383B-1A28-45BF-95C4-10D229D5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799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E93BE63-2505-4EF5-AA71-7CDA7577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05580FC-C8FF-4B8F-BD28-E98CA8F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4006B4-558D-46CC-B698-FDB23633B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79564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AB6C17-6D2A-4438-90AA-238E0AE3F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796141-82D4-4DB8-AC95-A0F0BA3EE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AF0C9C-05DA-4283-A3EA-8340C34E8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3245EAD-4BAB-4EA3-8C29-9FFC2174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488636-09F2-4806-A5FF-B79F5AE9E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690EA1-0AB6-42D8-A7EA-1153F521F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9977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878216-9073-4EB7-BF75-E2EB133C2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F20C4BA-9738-4AE4-B1D3-DA1CACE624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4C28DEB-FC8B-4684-8042-7FE62A25E1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9E8D7D-2DA8-4BE8-9CEF-E0D98535A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802AC05-7B42-493F-A0C4-ED66C122E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D7FC32-A2FC-40C3-96D2-544FAD710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9900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BFD620E-05B2-4005-8FE1-34DDB0923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211A21-2E22-4DBE-A679-EC73FDF99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718302-188F-4D31-9D6A-36BEABFD1A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B0478-EFD5-4639-AB72-F036A87F5FBD}" type="datetimeFigureOut">
              <a:rPr lang="de-CH" smtClean="0"/>
              <a:t>14.12.2017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984EFF-7390-4F7C-8DD1-6CCE82E20D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240E87-6F2A-4EE9-85C9-950540F84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38EF-D077-4A57-83F8-1616A2F59CB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5546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1A190-0AA3-4961-A645-FE2D7E31B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B737C72-7E55-4ACA-A8FC-D7D204A8C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50043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94629-A69C-4485-ADAF-58F97A2B3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CH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FC1AD36-1A92-4482-95A3-78FBE9A30CD8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08E2CD22-8BC1-4247-A99A-6CA005E19FFF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Wichtige Spielobjekte</a:t>
            </a:r>
          </a:p>
        </p:txBody>
      </p:sp>
    </p:spTree>
    <p:extLst>
      <p:ext uri="{BB962C8B-B14F-4D97-AF65-F5344CB8AC3E}">
        <p14:creationId xmlns:p14="http://schemas.microsoft.com/office/powerpoint/2010/main" val="210899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CE6FDC-3280-478C-80BE-14C6CC5ED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96C6C4-63B2-4110-8728-E8A877D90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Wie steuert man das Spiel?</a:t>
            </a:r>
          </a:p>
          <a:p>
            <a:pPr marL="0" indent="0">
              <a:buNone/>
            </a:pPr>
            <a:r>
              <a:rPr lang="de-CH" dirty="0"/>
              <a:t>	Einführung «WASD und JIKL»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Sonst keine Erklärung. Baby auf Endscreen, und ingame spielt man dann die zwei Eltern. </a:t>
            </a:r>
            <a:br>
              <a:rPr lang="de-CH" dirty="0"/>
            </a:br>
            <a:r>
              <a:rPr lang="de-CH" dirty="0"/>
              <a:t>Es geht nur in eine Richtung = selbsterklärend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8FADBB4-C3FB-4A50-829C-9C496C0D54FE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B0F21D68-3FEA-4DC4-9293-85EFFB0BC8E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Spiel Mechaniken</a:t>
            </a:r>
          </a:p>
        </p:txBody>
      </p:sp>
    </p:spTree>
    <p:extLst>
      <p:ext uri="{BB962C8B-B14F-4D97-AF65-F5344CB8AC3E}">
        <p14:creationId xmlns:p14="http://schemas.microsoft.com/office/powerpoint/2010/main" val="2347748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67A24A-C495-4032-BE14-E01040ECE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CH" dirty="0"/>
              <a:t>Wichtige Objekte und deren Bedeutung (Hebel?)</a:t>
            </a:r>
          </a:p>
          <a:p>
            <a:pPr marL="0" indent="0">
              <a:buNone/>
            </a:pPr>
            <a:r>
              <a:rPr lang="de-CH" dirty="0"/>
              <a:t>			-&gt;öffnen Türen</a:t>
            </a:r>
            <a:br>
              <a:rPr lang="de-CH" dirty="0"/>
            </a:br>
            <a:br>
              <a:rPr lang="de-CH" dirty="0"/>
            </a:br>
            <a:endParaRPr lang="de-CH" dirty="0"/>
          </a:p>
          <a:p>
            <a:pPr marL="0" indent="0">
              <a:buNone/>
            </a:pPr>
            <a:r>
              <a:rPr lang="de-CH" dirty="0"/>
              <a:t>«Superkräfte»</a:t>
            </a:r>
            <a:br>
              <a:rPr lang="de-CH" dirty="0"/>
            </a:br>
            <a:r>
              <a:rPr lang="de-CH" dirty="0"/>
              <a:t>	Die Frau kann sich klein machen</a:t>
            </a:r>
          </a:p>
          <a:p>
            <a:pPr marL="0" indent="0">
              <a:buNone/>
            </a:pPr>
            <a:r>
              <a:rPr lang="de-CH" dirty="0"/>
              <a:t>	Der Mann kann einen Double-Jump</a:t>
            </a:r>
            <a:br>
              <a:rPr lang="de-CH" dirty="0"/>
            </a:b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Kameraführung:</a:t>
            </a:r>
          </a:p>
          <a:p>
            <a:pPr marL="0" indent="0">
              <a:buNone/>
            </a:pPr>
            <a:br>
              <a:rPr lang="de-CH" dirty="0"/>
            </a:br>
            <a:endParaRPr lang="de-CH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28C12-EC2B-4C8B-BB45-40066AEA536B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8DCD4E88-C25D-415C-8115-DA15E6D801F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Spiel-Mechaniken, Interaktion</a:t>
            </a:r>
          </a:p>
        </p:txBody>
      </p:sp>
    </p:spTree>
    <p:extLst>
      <p:ext uri="{BB962C8B-B14F-4D97-AF65-F5344CB8AC3E}">
        <p14:creationId xmlns:p14="http://schemas.microsoft.com/office/powerpoint/2010/main" val="10816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7A31BD-3F6C-41CA-8935-F27C09611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45CD8C44-4874-42E9-BF52-91929484B1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944" y="1789191"/>
            <a:ext cx="7735712" cy="4351338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4A9FA4F5-3D9F-4AD3-87AD-60E90C50FAB7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3158D1FB-89FD-457F-A571-67CF1E6FA632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UI-Elemente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279E706-DEE8-44EE-AE89-8A7F6010ED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703" y="175302"/>
            <a:ext cx="3260953" cy="107346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239C8CC-60BC-4808-9C52-3E4CB36782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22" y="4376284"/>
            <a:ext cx="4163576" cy="174346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A163F8E-BE2D-4FEA-B7C6-18DC9B48C7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44" y="3706294"/>
            <a:ext cx="2129033" cy="87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50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E7ADF-350F-4791-B83F-B6566ACF2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276DE6-EFCC-4B75-9B75-3CA6748D4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Was ging schief, was haben wir gelernt: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>
                <a:solidFill>
                  <a:srgbClr val="FF0000"/>
                </a:solidFill>
              </a:rPr>
              <a:t>:Logik: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>
                <a:solidFill>
                  <a:srgbClr val="FF0000"/>
                </a:solidFill>
              </a:rPr>
              <a:t>:Animation: </a:t>
            </a:r>
            <a:r>
              <a:rPr lang="de-CH" dirty="0"/>
              <a:t>Lauf-Animation, Ordner-Ordnung, Funktionen erst am Ende gelernt. Speichern!!!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>
                <a:solidFill>
                  <a:srgbClr val="FF0000"/>
                </a:solidFill>
              </a:rPr>
              <a:t>:Leveldesign: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32EAF65-A976-4799-9CD2-ADDE6ED7CBF6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AB0D669-83D2-4773-9CAC-9C814CC1740D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The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floor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is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855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EC34C7-0C22-43FB-A11B-871AC68F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8AC6670-9945-43DA-AC9D-616C42B29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62805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6A7F7D-1B28-49BF-90E1-F37616AD6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Wer hat was gemacht: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Yannick: Logik, Bachelor</a:t>
            </a:r>
          </a:p>
          <a:p>
            <a:pPr marL="0" indent="0">
              <a:buNone/>
            </a:pPr>
            <a:r>
              <a:rPr lang="de-CH" dirty="0"/>
              <a:t>Raphael: Leveldesign, Background, Sound</a:t>
            </a:r>
          </a:p>
          <a:p>
            <a:pPr marL="0" indent="0">
              <a:buNone/>
            </a:pPr>
            <a:r>
              <a:rPr lang="de-CH" dirty="0"/>
              <a:t>Seline: Charakterdesign, Animation, Sound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F3C4CA-C60D-4305-818B-7908E2D6F01B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5238871-6D2D-4CF4-AABE-FF7C9B07F32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Credits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674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D8FFA3E1-3B81-4C90-80C4-244A1C40B31F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4345D66-3F1E-459A-AC3A-323DAEB19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0872"/>
            <a:ext cx="9144000" cy="865414"/>
          </a:xfrm>
        </p:spPr>
        <p:txBody>
          <a:bodyPr>
            <a:normAutofit fontScale="90000"/>
          </a:bodyPr>
          <a:lstStyle/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The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floor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is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moor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DC91E4E-63F5-483E-9659-B39B71798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59428"/>
            <a:ext cx="9144000" cy="2939143"/>
          </a:xfrm>
        </p:spPr>
        <p:txBody>
          <a:bodyPr>
            <a:normAutofit/>
          </a:bodyPr>
          <a:lstStyle/>
          <a:p>
            <a:pPr algn="l"/>
            <a:r>
              <a:rPr lang="de-CH" dirty="0"/>
              <a:t>Zwei Eltern suchen ihr verlorenes Kind.</a:t>
            </a:r>
          </a:p>
          <a:p>
            <a:pPr algn="l"/>
            <a:endParaRPr lang="de-CH" dirty="0"/>
          </a:p>
          <a:p>
            <a:pPr algn="l"/>
            <a:r>
              <a:rPr lang="de-CH" dirty="0"/>
              <a:t>Ein Sturm, ein Gewitter, Geschrei, Dunkelheit und ein Blitz. Was ist passiert?</a:t>
            </a:r>
            <a:br>
              <a:rPr lang="de-CH" dirty="0"/>
            </a:br>
            <a:r>
              <a:rPr lang="de-CH" dirty="0"/>
              <a:t>Die Geschichte wird im Spiel nicht erklärt. Sie soll sich von selber ergeben, man soll sie sich selber ausdenken.</a:t>
            </a:r>
            <a:br>
              <a:rPr lang="de-CH" dirty="0"/>
            </a:br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B816DCA-59BB-4499-B824-739A6C5181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79"/>
          <a:stretch/>
        </p:blipFill>
        <p:spPr>
          <a:xfrm>
            <a:off x="2667000" y="4561114"/>
            <a:ext cx="6858000" cy="548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8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AD2D59-B232-48C0-88EE-952D7808A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729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dirty="0"/>
              <a:t>Grafisch, zurückgehalten, wenig Details</a:t>
            </a:r>
          </a:p>
          <a:p>
            <a:pPr marL="0" indent="0">
              <a:buNone/>
            </a:pPr>
            <a:br>
              <a:rPr lang="de-CH" dirty="0"/>
            </a:br>
            <a:r>
              <a:rPr lang="de-CH" dirty="0"/>
              <a:t>		wenig Details = mehr Raum für eigene Geschichten</a:t>
            </a:r>
            <a:br>
              <a:rPr lang="de-CH" dirty="0"/>
            </a:br>
            <a:r>
              <a:rPr lang="de-CH" dirty="0"/>
              <a:t>		keine Gesichter</a:t>
            </a:r>
          </a:p>
          <a:p>
            <a:pPr marL="0" indent="0">
              <a:buNone/>
            </a:pPr>
            <a:r>
              <a:rPr lang="de-CH" dirty="0"/>
              <a:t>		einfach gehalten = übersichtlich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08080FD-7E0D-45CE-9324-E67E6E84E56F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55E6CF84-5A13-45C6-8724-B97374336504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Artstyle</a:t>
            </a:r>
            <a:endParaRPr lang="de-CH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94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7C82644D-7715-4696-8D9E-DC65A72A41F9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D5B6718-57E0-447B-A7D9-9E4DA0E25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7" b="48247"/>
          <a:stretch/>
        </p:blipFill>
        <p:spPr>
          <a:xfrm>
            <a:off x="-48835" y="1447801"/>
            <a:ext cx="3027718" cy="577287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B3237F5-C2EB-4FD8-9F3B-65EB981709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" t="-1038" r="69920" b="49286"/>
          <a:stretch/>
        </p:blipFill>
        <p:spPr>
          <a:xfrm>
            <a:off x="9285659" y="1447801"/>
            <a:ext cx="3135750" cy="5311092"/>
          </a:xfrm>
          <a:prstGeom prst="rect">
            <a:avLst/>
          </a:prstGeom>
        </p:spPr>
      </p:pic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5E44AC36-D7B3-42DD-80AE-D82E9046D4B2}"/>
              </a:ext>
            </a:extLst>
          </p:cNvPr>
          <p:cNvSpPr/>
          <p:nvPr/>
        </p:nvSpPr>
        <p:spPr>
          <a:xfrm>
            <a:off x="2535566" y="1762892"/>
            <a:ext cx="2390142" cy="4819407"/>
          </a:xfrm>
          <a:prstGeom prst="round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Gleichschenkliges Dreieck 7">
            <a:extLst>
              <a:ext uri="{FF2B5EF4-FFF2-40B4-BE49-F238E27FC236}">
                <a16:creationId xmlns:a16="http://schemas.microsoft.com/office/drawing/2014/main" id="{A5B2280B-001E-48AC-AB9F-5E29E1822583}"/>
              </a:ext>
            </a:extLst>
          </p:cNvPr>
          <p:cNvSpPr/>
          <p:nvPr/>
        </p:nvSpPr>
        <p:spPr>
          <a:xfrm>
            <a:off x="7032172" y="1673467"/>
            <a:ext cx="3010336" cy="4819407"/>
          </a:xfrm>
          <a:prstGeom prst="triangle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50E250A8-1C90-4A49-80F6-226FB9F7D80A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Charaktere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74DCFA1D-10FD-4443-B37D-0B6DA171A67E}"/>
              </a:ext>
            </a:extLst>
          </p:cNvPr>
          <p:cNvSpPr txBox="1">
            <a:spLocks/>
          </p:cNvSpPr>
          <p:nvPr/>
        </p:nvSpPr>
        <p:spPr>
          <a:xfrm>
            <a:off x="4925708" y="2567084"/>
            <a:ext cx="2413126" cy="2124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2600" dirty="0"/>
              <a:t>Viereck</a:t>
            </a:r>
            <a:br>
              <a:rPr lang="de-CH" sz="2600" dirty="0"/>
            </a:br>
            <a:r>
              <a:rPr lang="de-CH" sz="2600" dirty="0"/>
              <a:t>windig</a:t>
            </a:r>
            <a:br>
              <a:rPr lang="de-CH" sz="2600" dirty="0"/>
            </a:br>
            <a:r>
              <a:rPr lang="de-CH" sz="2600" dirty="0"/>
              <a:t>schnell</a:t>
            </a:r>
            <a:br>
              <a:rPr lang="de-CH" sz="2600" dirty="0"/>
            </a:br>
            <a:r>
              <a:rPr lang="de-CH" sz="2600" dirty="0"/>
              <a:t>rot</a:t>
            </a:r>
            <a:br>
              <a:rPr lang="de-CH" sz="2600" dirty="0"/>
            </a:br>
            <a:r>
              <a:rPr lang="de-CH" sz="2600" dirty="0"/>
              <a:t>warm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25DAB88-67B3-4EE4-BEDC-7F85FEE27F2B}"/>
              </a:ext>
            </a:extLst>
          </p:cNvPr>
          <p:cNvSpPr txBox="1">
            <a:spLocks/>
          </p:cNvSpPr>
          <p:nvPr/>
        </p:nvSpPr>
        <p:spPr>
          <a:xfrm>
            <a:off x="6878387" y="2584895"/>
            <a:ext cx="2080553" cy="2332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2600" dirty="0"/>
              <a:t>Dreieck</a:t>
            </a:r>
            <a:br>
              <a:rPr lang="de-CH" sz="2600" dirty="0"/>
            </a:br>
            <a:r>
              <a:rPr lang="de-CH" sz="2600" dirty="0"/>
              <a:t>geerdet</a:t>
            </a:r>
            <a:br>
              <a:rPr lang="de-CH" sz="2600" dirty="0"/>
            </a:br>
            <a:r>
              <a:rPr lang="de-CH" sz="2600" dirty="0"/>
              <a:t>ruhig</a:t>
            </a:r>
            <a:br>
              <a:rPr lang="de-CH" sz="2600" dirty="0"/>
            </a:br>
            <a:r>
              <a:rPr lang="de-CH" sz="2600" dirty="0"/>
              <a:t>blau</a:t>
            </a:r>
            <a:br>
              <a:rPr lang="de-CH" sz="2600" dirty="0"/>
            </a:br>
            <a:r>
              <a:rPr lang="de-CH" sz="2600" dirty="0"/>
              <a:t>kühl</a:t>
            </a:r>
          </a:p>
        </p:txBody>
      </p:sp>
    </p:spTree>
    <p:extLst>
      <p:ext uri="{BB962C8B-B14F-4D97-AF65-F5344CB8AC3E}">
        <p14:creationId xmlns:p14="http://schemas.microsoft.com/office/powerpoint/2010/main" val="4133885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5DC4F2E6-43E0-4EF8-AFF8-E12A4D8D25D4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C1D014-1BCF-4A1D-B190-0A48717BD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214" y="1514211"/>
            <a:ext cx="9220200" cy="5186363"/>
          </a:xfrm>
          <a:prstGeom prst="rect">
            <a:avLst/>
          </a:prstGeom>
        </p:spPr>
      </p:pic>
      <p:pic>
        <p:nvPicPr>
          <p:cNvPr id="5" name="2017-12-13 12-47">
            <a:hlinkClick r:id="" action="ppaction://media"/>
            <a:extLst>
              <a:ext uri="{FF2B5EF4-FFF2-40B4-BE49-F238E27FC236}">
                <a16:creationId xmlns:a16="http://schemas.microsoft.com/office/drawing/2014/main" id="{E924B767-F0CF-47A8-9DFA-6B5A1394D5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1855" y="531017"/>
            <a:ext cx="487363" cy="48736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502A0E4D-28D0-41ED-BE25-81F6338AFC49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Sound</a:t>
            </a:r>
          </a:p>
        </p:txBody>
      </p:sp>
    </p:spTree>
    <p:extLst>
      <p:ext uri="{BB962C8B-B14F-4D97-AF65-F5344CB8AC3E}">
        <p14:creationId xmlns:p14="http://schemas.microsoft.com/office/powerpoint/2010/main" val="1288943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8519791-FF0B-43C9-A6AD-B1B01F6A9B4D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5BB3244-A393-44BD-A2C1-E525C683D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24" b="1"/>
          <a:stretch/>
        </p:blipFill>
        <p:spPr>
          <a:xfrm>
            <a:off x="4428580" y="1638298"/>
            <a:ext cx="7763420" cy="422910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93CF5F6-CD3C-4AD2-B900-5D6A3EC2F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9184"/>
            <a:ext cx="4245429" cy="4245429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388DBEEF-6A0B-4E7B-85E2-A3C78FB740C7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Hintergrund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527D2F5-7469-4BB9-9E41-52A32B6B9F7E}"/>
              </a:ext>
            </a:extLst>
          </p:cNvPr>
          <p:cNvSpPr/>
          <p:nvPr/>
        </p:nvSpPr>
        <p:spPr>
          <a:xfrm>
            <a:off x="4245429" y="1649184"/>
            <a:ext cx="183151" cy="42182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62967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F2E6E2EC-F963-4714-A45F-8EBEF7761E8B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98C7EB-E01C-479B-907D-7A7595CB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82" y="1197429"/>
            <a:ext cx="2761400" cy="555171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98D3117-DA72-43AE-8494-8E71C1EA7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934" y="1671756"/>
            <a:ext cx="5324580" cy="3514488"/>
          </a:xfrm>
          <a:prstGeom prst="rect">
            <a:avLst/>
          </a:prstGeom>
        </p:spPr>
      </p:pic>
      <p:sp>
        <p:nvSpPr>
          <p:cNvPr id="13" name="Titel 1">
            <a:extLst>
              <a:ext uri="{FF2B5EF4-FFF2-40B4-BE49-F238E27FC236}">
                <a16:creationId xmlns:a16="http://schemas.microsoft.com/office/drawing/2014/main" id="{B3A9D1BA-CC9C-48AB-A8BE-08C7379CDEA3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Elemente</a:t>
            </a:r>
          </a:p>
        </p:txBody>
      </p:sp>
    </p:spTree>
    <p:extLst>
      <p:ext uri="{BB962C8B-B14F-4D97-AF65-F5344CB8AC3E}">
        <p14:creationId xmlns:p14="http://schemas.microsoft.com/office/powerpoint/2010/main" val="1710117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>
            <a:extLst>
              <a:ext uri="{FF2B5EF4-FFF2-40B4-BE49-F238E27FC236}">
                <a16:creationId xmlns:a16="http://schemas.microsoft.com/office/drawing/2014/main" id="{7DD5470E-AC9B-441B-A03E-94DEA6B78207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283EF881-EF65-4054-8231-C2A3922D0204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Skizzen/Entwürfe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A10AECE8-5A0C-4471-A724-E824C49D29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39" t="16270" r="31854" b="20237"/>
          <a:stretch/>
        </p:blipFill>
        <p:spPr>
          <a:xfrm rot="5400000">
            <a:off x="366714" y="1957433"/>
            <a:ext cx="4463226" cy="4295688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07BEBE38-133A-40EE-A77E-0A14DDD1D4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7" t="12280" r="10764" b="6911"/>
          <a:stretch/>
        </p:blipFill>
        <p:spPr>
          <a:xfrm>
            <a:off x="4963885" y="1873663"/>
            <a:ext cx="6972532" cy="4454501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51EF34E9-592B-4C46-9406-B8254612B4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23300" y="1747158"/>
            <a:ext cx="4089400" cy="702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37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13B12332-13D4-4BF8-BD05-069EA9549E83}"/>
              </a:ext>
            </a:extLst>
          </p:cNvPr>
          <p:cNvSpPr/>
          <p:nvPr/>
        </p:nvSpPr>
        <p:spPr>
          <a:xfrm>
            <a:off x="0" y="0"/>
            <a:ext cx="12192000" cy="1424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181BE2-E06A-45AB-A339-0591E53F4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28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de-CH" dirty="0"/>
              <a:t>Was macht unser Spiel zu unserem Spiel?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Eigentlich essen die Eltern ihr Kind. Aber das weiss niemand. Nur Yannick.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D1F5AC-C803-4CAB-A689-0F17203C0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4197246"/>
            <a:ext cx="6858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B67D4F66-9F97-45EE-BF80-23229E9B1F1B}"/>
              </a:ext>
            </a:extLst>
          </p:cNvPr>
          <p:cNvSpPr txBox="1">
            <a:spLocks/>
          </p:cNvSpPr>
          <p:nvPr/>
        </p:nvSpPr>
        <p:spPr>
          <a:xfrm>
            <a:off x="1524000" y="440872"/>
            <a:ext cx="9144000" cy="865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Unique </a:t>
            </a:r>
            <a:r>
              <a:rPr lang="de-CH" b="1" dirty="0" err="1">
                <a:solidFill>
                  <a:schemeClr val="bg1"/>
                </a:solidFill>
                <a:latin typeface="Agency FB" panose="020B0503020202020204" pitchFamily="34" charset="0"/>
              </a:rPr>
              <a:t>Selling</a:t>
            </a:r>
            <a:r>
              <a:rPr lang="de-CH" b="1" dirty="0">
                <a:solidFill>
                  <a:schemeClr val="bg1"/>
                </a:solidFill>
                <a:latin typeface="Agency FB" panose="020B0503020202020204" pitchFamily="34" charset="0"/>
              </a:rPr>
              <a:t> Points</a:t>
            </a:r>
          </a:p>
        </p:txBody>
      </p:sp>
    </p:spTree>
    <p:extLst>
      <p:ext uri="{BB962C8B-B14F-4D97-AF65-F5344CB8AC3E}">
        <p14:creationId xmlns:p14="http://schemas.microsoft.com/office/powerpoint/2010/main" val="651153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Office PowerPoint</Application>
  <PresentationFormat>Breitbild</PresentationFormat>
  <Paragraphs>49</Paragraphs>
  <Slides>16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1" baseType="lpstr">
      <vt:lpstr>Agency FB</vt:lpstr>
      <vt:lpstr>Arial</vt:lpstr>
      <vt:lpstr>Calibri</vt:lpstr>
      <vt:lpstr>Calibri Light</vt:lpstr>
      <vt:lpstr>Office</vt:lpstr>
      <vt:lpstr>PowerPoint-Präsentation</vt:lpstr>
      <vt:lpstr>The floor is moor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moor</dc:title>
  <dc:creator>Schwab Seline DK.BA_DI.1701</dc:creator>
  <cp:lastModifiedBy>Schwab Seline DK.BA_DI.1701</cp:lastModifiedBy>
  <cp:revision>14</cp:revision>
  <dcterms:created xsi:type="dcterms:W3CDTF">2017-12-14T13:57:25Z</dcterms:created>
  <dcterms:modified xsi:type="dcterms:W3CDTF">2017-12-14T18:52:52Z</dcterms:modified>
</cp:coreProperties>
</file>

<file path=docProps/thumbnail.jpeg>
</file>